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59" r:id="rId3"/>
    <p:sldId id="261" r:id="rId4"/>
    <p:sldId id="262" r:id="rId5"/>
    <p:sldId id="263" r:id="rId6"/>
    <p:sldId id="264" r:id="rId7"/>
    <p:sldId id="266" r:id="rId8"/>
    <p:sldId id="267" r:id="rId9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 showGuide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30/07/2026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2716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129091"/>
          <a:ext cx="10856255" cy="37338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5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46020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76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5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53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6884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29,500.00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         29,500.00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México D.F.                          Del 07 al 11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Continuar con la investigación de conductas delictivas, para seguimiento de cuatro robos a casa habitación en Saltillo, Coahuila.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l" fontAlgn="t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con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366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48,358.00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48,358.00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Nebraska EE UU. Del 21 al 25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Conferencia de Verano CALEA 2026 Summer Conferencia.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con las funciones y atribuciones de la Comisaría de Seguridad y Protección Ciudadana.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666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43,645.00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43,645.00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Nebreaska EE UU. Del 22 al 25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Conferencia de Verano CALEA 2026 Summer Conference.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ctr" fontAlgn="t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666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3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$ 52,958.00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52,958.00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Nebreaska EE UU. Del 22 al 25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Conferencia de Verano CALEA 2026 Summer Conference.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ctr" fontAlgn="t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 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666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$4,330.00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$4,330.00 (Reembolso)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México D.F.                          Del 07 al 11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Continuar con proceso de investigación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ctr" fontAlgn="t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666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5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4,600.00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 4,600.00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Nebreaska EE UU. Del 22 al 25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Conferencia de Verano CALEA 2026 Summer Conference.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ctr" fontAlgn="t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73610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772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5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5,180.00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 5,180.00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Nebreaska EE UU. Del 21 al 25 de Julio del 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Conferencia de Verano CALEA 2026 Summer Conference.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</a:p>
                    <a:p>
                      <a:pPr algn="ctr" fontAlgn="t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770966" y="1306335"/>
          <a:ext cx="10856255" cy="3772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5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  <a:latin typeface="+mn-lt"/>
                        </a:rPr>
                        <a:t>Rubro: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700" b="1" u="none" strike="noStrike" dirty="0">
                          <a:effectLst/>
                          <a:latin typeface="+mn-lt"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Periodo de actualización: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  <a:latin typeface="+mn-lt"/>
                        </a:rPr>
                      </a:br>
                      <a:r>
                        <a:rPr lang="es-ES" sz="700" u="none" strike="noStrike" dirty="0">
                          <a:effectLst/>
                          <a:latin typeface="+mn-lt"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 Viático Autorizado 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Lugar y fecha de la comisión.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  <a:latin typeface="+mn-lt"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  <a:latin typeface="+mn-lt"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  <a:latin typeface="+mn-lt"/>
                        </a:rPr>
                      </a:br>
                      <a:r>
                        <a:rPr lang="es-MX" sz="700" u="none" strike="noStrike">
                          <a:effectLst/>
                          <a:latin typeface="+mn-lt"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  <a:latin typeface="+mn-lt"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  <a:latin typeface="+mn-lt"/>
                        </a:rPr>
                      </a:br>
                      <a:r>
                        <a:rPr lang="es-ES" sz="700" u="none" strike="noStrike">
                          <a:effectLst/>
                          <a:latin typeface="+mn-lt"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  <a:latin typeface="+mn-lt"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2,200.00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2,200.00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Monterrey, N.L.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Asistir a reunión de trabajo con personal jurídico de la empresa Cadena Comercial OXXO, S.A. de C.V, a fin de atender asuntos relacionados con el fortalecimiento de los mecanismos de coordinación institucional en materia de seguridad pública y prevención del delito.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 dato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Dirección Administrativa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31/07/2026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 acuerdo con el articulo 79 fracciones I, IV,  VI, XII y XIV de la Ley de Transparencia y Acceso a la Información Pública del Estado de Coahuila de Zaragoza, sección I de la Información Reservada, me permito informar que los nombres de nombres de los servidores públicos es información reservada por materia de seguridad de acuerdo a las funciones y atribuciones de la Comisaría de Seguridad y Protección Ciudadana.</a:t>
                      </a: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Durante el mes de julio de 2026, no se generan gastos de representación, debido  a que no esta dentro de las facultades del decreto de creación de la Comisaría de Seguridad y Protección Ciudadana, publicado del 16 de abril de 2021.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just" fontAlgn="t"/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3917</Words>
  <Application>Microsoft Office PowerPoint</Application>
  <PresentationFormat>Panorámica</PresentationFormat>
  <Paragraphs>288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</cp:lastModifiedBy>
  <cp:revision>146</cp:revision>
  <cp:lastPrinted>2018-02-13T17:09:00Z</cp:lastPrinted>
  <dcterms:created xsi:type="dcterms:W3CDTF">2018-02-03T22:13:00Z</dcterms:created>
  <dcterms:modified xsi:type="dcterms:W3CDTF">2026-07-30T19:28:33Z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0D5F95EDECEA4F2FB6936621FF94DE8F_13</vt:lpwstr>
  </property>
  <property fmtid="{D5CDD505-2E9C-101B-9397-08002B2CF9AE}" pid="3" name="KSOProductBuildVer">
    <vt:lpwstr>1033-12.1.0.27458</vt:lpwstr>
  </property>
</Properties>
</file>